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A45856D4-D98C-463D-8D92-DE80A47DCE13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1.2.19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05E2581-CAF7-4E2A-92A8-322A414BA3EF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DC286F54-D3FE-42B9-BE91-0693D97E7CD5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1.2.19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9074C09-1141-4A63-A8D2-53CF356061D3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54D097F9-916F-4480-8564-7757E7DF62A9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1.2.19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8BBA7CC-22A2-4B2C-AEF3-66B40DB9340A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28000"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17375e"/>
                </a:solidFill>
                <a:latin typeface="Calibri"/>
              </a:rPr>
              <a:t>Цейсс-600 как средство АСПОС ОКП</a:t>
            </a:r>
            <a:br/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1043640" y="3886200"/>
            <a:ext cx="7272360" cy="1752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b="0" lang="ru-RU" sz="1900" spc="-1" strike="noStrike">
                <a:solidFill>
                  <a:srgbClr val="0d0d0d"/>
                </a:solidFill>
                <a:latin typeface="Calibri"/>
              </a:rPr>
              <a:t>Бондарь С.Ф., Иванов Е.А., Каткова Е.В., Орехова Н.В., Плахута А.С.</a:t>
            </a:r>
            <a:endParaRPr b="0" lang="ru-RU" sz="19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b="0" lang="ru-RU" sz="1900" spc="-1" strike="noStrike">
                <a:solidFill>
                  <a:srgbClr val="0d0d0d"/>
                </a:solidFill>
                <a:latin typeface="Calibri"/>
              </a:rPr>
              <a:t>СОН “Архыз”, филиал АО “НПК СПП”</a:t>
            </a:r>
            <a:endParaRPr b="0" lang="ru-RU" sz="19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ru-RU" sz="1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7841</TotalTime>
  <Application>LibreOffice/6.1.2.1$Windows_x86 LibreOffice_project/65905a128db06ba48db947242809d14d3f9a93fe</Application>
  <Words>559</Words>
  <Paragraphs>93</Paragraphs>
  <Company>elka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2015-10-15T15:18:57Z</dcterms:created>
  <dc:creator>elka</dc:creator>
  <dc:description/>
  <dc:language>ru-RU</dc:language>
  <cp:lastModifiedBy/>
  <dcterms:modified xsi:type="dcterms:W3CDTF">2019-02-01T16:56:39Z</dcterms:modified>
  <cp:revision>157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elka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11</vt:i4>
  </property>
</Properties>
</file>