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hdphoto1.wdp" ContentType="image/vnd.ms-photo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9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6525E2D3-B482-44AD-9DFD-FD60817B9C63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 b="0" lang="ru-RU" sz="2000" spc="-1" strike="noStrike">
              <a:latin typeface="Arial"/>
            </a:endParaRPr>
          </a:p>
        </p:txBody>
      </p:sp>
      <p:sp>
        <p:nvSpPr>
          <p:cNvPr id="10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BF9C7405-97BE-4EBB-B69B-32D70C978C38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-34560" y="641520"/>
            <a:ext cx="12239640" cy="360"/>
          </a:xfrm>
          <a:prstGeom prst="line">
            <a:avLst/>
          </a:prstGeom>
          <a:ln w="19080">
            <a:solidFill>
              <a:srgbClr val="0040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8640" y="5905800"/>
            <a:ext cx="12191760" cy="988200"/>
          </a:xfrm>
          <a:prstGeom prst="rect">
            <a:avLst/>
          </a:prstGeom>
          <a:solidFill>
            <a:srgbClr val="f2f7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11307600" y="68400"/>
            <a:ext cx="684360" cy="52056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8355D00-6109-4CF5-A4FF-CD6575281885}" type="slidenum">
              <a:rPr b="0" lang="ru-RU" sz="2800" spc="-1" strike="noStrike">
                <a:solidFill>
                  <a:srgbClr val="004077"/>
                </a:solidFill>
                <a:latin typeface="Arial"/>
              </a:rPr>
              <a:t>&lt;номер&gt;</a:t>
            </a:fld>
            <a:endParaRPr b="0" lang="ru-RU" sz="2800" spc="-1" strike="noStrike">
              <a:latin typeface="Times New Roman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0" y="-26280"/>
            <a:ext cx="12191760" cy="806400"/>
          </a:xfrm>
          <a:prstGeom prst="rect">
            <a:avLst/>
          </a:prstGeom>
          <a:solidFill>
            <a:srgbClr val="f2f7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4077"/>
                </a:solidFill>
                <a:latin typeface="Arial"/>
              </a:rPr>
              <a:t>Образец заголовка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9226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2D42B52-FB23-4D8D-A9C0-A835446D0D0D}" type="datetime1">
              <a:rPr b="0" lang="ru-RU" sz="1200" spc="-1" strike="noStrike">
                <a:solidFill>
                  <a:srgbClr val="8b8b8b"/>
                </a:solidFill>
                <a:latin typeface="Calibri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pic>
        <p:nvPicPr>
          <p:cNvPr id="7" name="Picture 2" descr=""/>
          <p:cNvPicPr/>
          <p:nvPr/>
        </p:nvPicPr>
        <p:blipFill>
          <a:blip r:embed="rId2"/>
          <a:stretch/>
        </p:blipFill>
        <p:spPr>
          <a:xfrm>
            <a:off x="-176400" y="-120240"/>
            <a:ext cx="2662560" cy="1002240"/>
          </a:xfrm>
          <a:prstGeom prst="rect">
            <a:avLst/>
          </a:prstGeom>
          <a:ln>
            <a:noFill/>
          </a:ln>
        </p:spPr>
      </p:pic>
      <p:sp>
        <p:nvSpPr>
          <p:cNvPr id="8" name="CustomShape 8"/>
          <p:cNvSpPr/>
          <p:nvPr/>
        </p:nvSpPr>
        <p:spPr>
          <a:xfrm>
            <a:off x="2257200" y="132480"/>
            <a:ext cx="1030680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ru-RU" sz="3200" spc="-1" strike="noStrike">
                <a:solidFill>
                  <a:srgbClr val="1d4999"/>
                </a:solidFill>
                <a:latin typeface="Franklin Gothic Book"/>
              </a:rPr>
              <a:t>МОСКОВСКИЙ ФИЗИКО-ТЕХНИЧЕСКИЙ ИНСТИТУТ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9" name="Рисунок 10" descr=""/>
          <p:cNvPicPr/>
          <p:nvPr/>
        </p:nvPicPr>
        <p:blipFill>
          <a:blip r:embed="rId3"/>
          <a:stretch/>
        </p:blipFill>
        <p:spPr>
          <a:xfrm>
            <a:off x="6104520" y="6237720"/>
            <a:ext cx="1730880" cy="450000"/>
          </a:xfrm>
          <a:prstGeom prst="rect">
            <a:avLst/>
          </a:prstGeom>
          <a:ln>
            <a:noFill/>
          </a:ln>
        </p:spPr>
      </p:pic>
      <p:sp>
        <p:nvSpPr>
          <p:cNvPr id="10" name="CustomShape 9"/>
          <p:cNvSpPr/>
          <p:nvPr/>
        </p:nvSpPr>
        <p:spPr>
          <a:xfrm>
            <a:off x="7835760" y="6088680"/>
            <a:ext cx="4870440" cy="70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000" spc="-1" strike="noStrike">
                <a:solidFill>
                  <a:srgbClr val="1d4999"/>
                </a:solidFill>
                <a:latin typeface="Arial"/>
              </a:rPr>
              <a:t>Лаборатория Моделирования Механических Систем и Процессов</a:t>
            </a:r>
            <a:endParaRPr b="0" lang="ru-RU" sz="2000" spc="-1" strike="noStrike">
              <a:latin typeface="Arial"/>
            </a:endParaRPr>
          </a:p>
        </p:txBody>
      </p:sp>
      <p:pic>
        <p:nvPicPr>
          <p:cNvPr id="11" name="Рисунок 12" descr="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281520" y="5832720"/>
            <a:ext cx="1131120" cy="1131120"/>
          </a:xfrm>
          <a:prstGeom prst="rect">
            <a:avLst/>
          </a:prstGeom>
          <a:ln>
            <a:noFill/>
          </a:ln>
        </p:spPr>
      </p:pic>
      <p:sp>
        <p:nvSpPr>
          <p:cNvPr id="12" name="CustomShape 10"/>
          <p:cNvSpPr/>
          <p:nvPr/>
        </p:nvSpPr>
        <p:spPr>
          <a:xfrm>
            <a:off x="1250640" y="5993640"/>
            <a:ext cx="342180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004077"/>
                </a:solidFill>
                <a:latin typeface="Arial"/>
              </a:rPr>
              <a:t>Кафедра </a:t>
            </a:r>
            <a:endParaRPr b="0" lang="ru-RU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004077"/>
                </a:solidFill>
                <a:latin typeface="Arial"/>
              </a:rPr>
              <a:t>прикладной механики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13" name="PlaceHolder 11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404040"/>
                </a:solidFill>
                <a:latin typeface="Calibri"/>
              </a:rPr>
              <a:t>Второй уровень структуры</a:t>
            </a:r>
            <a:endParaRPr b="0" lang="ru-RU" sz="2000" spc="-1" strike="noStrike">
              <a:solidFill>
                <a:srgbClr val="40404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404040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40404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404040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40404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40404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40404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40404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40404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Line 1"/>
          <p:cNvSpPr/>
          <p:nvPr/>
        </p:nvSpPr>
        <p:spPr>
          <a:xfrm>
            <a:off x="-34560" y="641520"/>
            <a:ext cx="12239640" cy="360"/>
          </a:xfrm>
          <a:prstGeom prst="line">
            <a:avLst/>
          </a:prstGeom>
          <a:ln w="19080">
            <a:solidFill>
              <a:srgbClr val="0040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PlaceHolder 2"/>
          <p:cNvSpPr>
            <a:spLocks noGrp="1"/>
          </p:cNvSpPr>
          <p:nvPr>
            <p:ph type="title"/>
          </p:nvPr>
        </p:nvSpPr>
        <p:spPr>
          <a:xfrm>
            <a:off x="115560" y="16200"/>
            <a:ext cx="11250360" cy="6249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004077"/>
                </a:solidFill>
                <a:latin typeface="Arial"/>
              </a:rPr>
              <a:t>Образец заголовка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115560" y="79812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80808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808080"/>
                </a:solidFill>
                <a:latin typeface="Calibri"/>
              </a:rPr>
              <a:t>Второй уровень</a:t>
            </a:r>
            <a:endParaRPr b="0" lang="ru-RU" sz="1800" spc="-1" strike="noStrike">
              <a:solidFill>
                <a:srgbClr val="40404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40404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40404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40404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40404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40404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40404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40404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40404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B36362B2-785B-462E-9070-79047004FC56}" type="datetime1">
              <a:rPr b="0" lang="ru-RU" sz="1200" spc="-1" strike="noStrike">
                <a:solidFill>
                  <a:srgbClr val="8b8b8b"/>
                </a:solidFill>
                <a:latin typeface="Calibri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55" name="PlaceHolder 6"/>
          <p:cNvSpPr>
            <a:spLocks noGrp="1"/>
          </p:cNvSpPr>
          <p:nvPr>
            <p:ph type="sldNum"/>
          </p:nvPr>
        </p:nvSpPr>
        <p:spPr>
          <a:xfrm>
            <a:off x="11451240" y="125280"/>
            <a:ext cx="54180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fld id="{D70B759A-75B0-4584-B17A-6534D9AA89BF}" type="slidenum">
              <a:rPr b="0" lang="ru-RU" sz="2400" spc="-1" strike="noStrike">
                <a:solidFill>
                  <a:srgbClr val="004077"/>
                </a:solidFill>
                <a:latin typeface="Arial"/>
              </a:rPr>
              <a:t>&lt;номер&gt;</a:t>
            </a:fld>
            <a:endParaRPr b="0" lang="ru-RU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881280" y="1832400"/>
            <a:ext cx="1032408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64000"/>
          </a:bodyPr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4077"/>
                </a:solidFill>
                <a:latin typeface="Arial"/>
              </a:rPr>
              <a:t>Алгоритмы распознавания КА на изображениях, получаемых с оптических телескопов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606</TotalTime>
  <Application>LibreOffice/6.1.2.1$Windows_x86 LibreOffice_project/65905a128db06ba48db947242809d14d3f9a93fe</Application>
  <Words>361</Words>
  <Paragraphs>126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2018-12-23T19:56:30Z</dcterms:created>
  <dc:creator>Илья Перепечкин</dc:creator>
  <dc:description/>
  <dc:language>ru-RU</dc:language>
  <cp:lastModifiedBy/>
  <dcterms:modified xsi:type="dcterms:W3CDTF">2019-02-01T16:56:06Z</dcterms:modified>
  <cp:revision>31</cp:revision>
  <dc:subject/>
  <dc:title>Распознавание космических объектов на снимках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19</vt:i4>
  </property>
</Properties>
</file>