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C475693-F160-4A4F-9439-AAF9D00B1100}" type="datetime1">
              <a:rPr b="0" lang="ru-RU" sz="1200" spc="-1" strike="noStrike">
                <a:solidFill>
                  <a:srgbClr val="8b8b8b"/>
                </a:solidFill>
                <a:latin typeface="Calibri"/>
              </a:rPr>
              <a:t>01.02.2019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08470C8-2350-4102-9792-C6EC1D6C3C04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9D8472B-96E8-4847-848F-354236BD27E2}" type="datetime1">
              <a:rPr b="0" lang="ru-RU" sz="1200" spc="-1" strike="noStrike">
                <a:solidFill>
                  <a:srgbClr val="8b8b8b"/>
                </a:solidFill>
                <a:latin typeface="Calibri"/>
              </a:rPr>
              <a:t>01.02.2019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6C9DB1E-06BB-4F0B-B668-87F00507998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2052000"/>
            <a:ext cx="914364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Обобщение модели блеска 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космических объектов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0" y="285840"/>
            <a:ext cx="9143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Семинар по АСПОС ОКП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4993560" y="4113000"/>
            <a:ext cx="3907080" cy="578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r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  <a:ea typeface="Calibri"/>
              </a:rPr>
              <a:t>ПАО </a:t>
            </a:r>
            <a:r>
              <a:rPr b="0" lang="ru-RU" sz="1600" spc="-1" strike="noStrike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  <a:ea typeface="Calibri"/>
              </a:rPr>
              <a:t>МАК </a:t>
            </a:r>
            <a:r>
              <a:rPr b="0" lang="ru-RU" sz="1600" spc="-1" strike="noStrike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  <a:ea typeface="Calibri"/>
              </a:rPr>
              <a:t>Вымпел</a:t>
            </a:r>
            <a:r>
              <a:rPr b="0" lang="ru-RU" sz="1600" spc="-1" strike="noStrike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endParaRPr b="0" lang="ru-RU" sz="16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  <a:ea typeface="Calibri"/>
              </a:rPr>
              <a:t>Московский физико-технический институт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0" y="6021360"/>
            <a:ext cx="9143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АНЦ 2017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Application>LibreOffice/6.1.2.1$Windows_x86 LibreOffice_project/65905a128db06ba48db947242809d14d3f9a93fe</Application>
  <Words>595</Words>
  <Paragraphs>164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2017-11-23T09:26:54Z</dcterms:created>
  <dc:creator>user</dc:creator>
  <dc:description/>
  <dc:language>ru-RU</dc:language>
  <cp:lastModifiedBy/>
  <dcterms:modified xsi:type="dcterms:W3CDTF">2019-02-01T16:55:44Z</dcterms:modified>
  <cp:revision>88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19</vt:i4>
  </property>
</Properties>
</file>