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144000" cy="6858000"/>
  <p:notesSz cx="6797675" cy="9926637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Для перемещения страницы щёлкните мышью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ru-RU" sz="2000" spc="-1" strike="noStrike">
                <a:latin typeface="Arial"/>
              </a:rPr>
              <a:t>Для правки формата примечаний щёлкните мышью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ru-RU" sz="1400" spc="-1" strike="noStrike">
                <a:latin typeface="Times New Roman"/>
              </a:rPr>
              <a:t>&lt;верхний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6A340609-B50D-4B52-98D6-CD2765A5A879}" type="slidenum">
              <a:rPr b="0" lang="ru-RU" sz="1400" spc="-1" strike="noStrike">
                <a:latin typeface="Times New Roman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2240" cy="3722400"/>
          </a:xfrm>
          <a:prstGeom prst="rect">
            <a:avLst/>
          </a:prstGeom>
        </p:spPr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/>
          <a:p>
            <a:endParaRPr b="0" lang="ru-RU" sz="2000" spc="-1" strike="noStrike">
              <a:latin typeface="Arial"/>
            </a:endParaRPr>
          </a:p>
        </p:txBody>
      </p:sp>
      <p:sp>
        <p:nvSpPr>
          <p:cNvPr id="54" name="TextShape 3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65BE8CC4-0EDC-4E46-A862-D933BD611459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ffffff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Click to edit Master text styles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ffffff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Second level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Third level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Fourth level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Arial"/>
              <a:buChar char="»"/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Fifth level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606A3FBB-C716-4D80-8F75-71ADB0C85BE3}" type="datetime1">
              <a:rPr b="0" lang="ru-RU" sz="1200" spc="-1" strike="noStrike">
                <a:solidFill>
                  <a:srgbClr val="ffffff"/>
                </a:solidFill>
                <a:latin typeface="Calibri"/>
              </a:rPr>
              <a:t>01.02.2019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373FC21F-7A22-4246-9A7F-60C24E767F33}" type="slidenum">
              <a:rPr b="0" lang="ru-RU" sz="1200" spc="-1" strike="noStrike">
                <a:solidFill>
                  <a:srgbClr val="ffffff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705960" y="1652400"/>
            <a:ext cx="8415360" cy="4460760"/>
          </a:xfrm>
          <a:prstGeom prst="rect">
            <a:avLst/>
          </a:prstGeom>
          <a:noFill/>
          <a:ln>
            <a:noFill/>
          </a:ln>
          <a:effectLst>
            <a:outerShdw blurRad="38100" dir="4810841" dist="37996" rotWithShape="0" sx="98000" sy="98000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8" name="TextShape 2"/>
          <p:cNvSpPr txBox="1"/>
          <p:nvPr/>
        </p:nvSpPr>
        <p:spPr>
          <a:xfrm>
            <a:off x="387000" y="1113840"/>
            <a:ext cx="8229240" cy="342900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br/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Результаты эксплуатации КСОЭС в 2017 году</a:t>
            </a:r>
            <a:br/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основные задачи на 2018 год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9" name="CustomShape 3"/>
          <p:cNvSpPr/>
          <p:nvPr/>
        </p:nvSpPr>
        <p:spPr>
          <a:xfrm>
            <a:off x="3135600" y="5895720"/>
            <a:ext cx="574236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Доклад заместителя генерального директора АО «АНЦ» </a:t>
            </a:r>
            <a:endParaRPr b="0" lang="ru-RU" sz="1800" spc="-1" strike="noStrike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по эксплуатации и развитию  И.В.Тарасенко</a:t>
            </a:r>
            <a:endParaRPr b="0" lang="ru-RU" sz="1800" spc="-1" strike="noStrike">
              <a:latin typeface="Arial"/>
            </a:endParaRPr>
          </a:p>
        </p:txBody>
      </p:sp>
      <p:pic>
        <p:nvPicPr>
          <p:cNvPr id="50" name="Picture 3" descr=""/>
          <p:cNvPicPr/>
          <p:nvPr/>
        </p:nvPicPr>
        <p:blipFill>
          <a:blip r:embed="rId1"/>
          <a:stretch/>
        </p:blipFill>
        <p:spPr>
          <a:xfrm>
            <a:off x="130680" y="229680"/>
            <a:ext cx="2560320" cy="487800"/>
          </a:xfrm>
          <a:prstGeom prst="rect">
            <a:avLst/>
          </a:prstGeom>
          <a:ln>
            <a:noFill/>
          </a:ln>
        </p:spPr>
      </p:pic>
      <p:sp>
        <p:nvSpPr>
          <p:cNvPr id="51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5A5A0531-4F8D-4D9E-8911-C3AB9049CC09}" type="slidenum">
              <a:rPr b="0" lang="ru-RU" sz="1200" spc="-1" strike="noStrike">
                <a:solidFill>
                  <a:srgbClr val="ffffff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3817</TotalTime>
  <Application>LibreOffice/6.1.2.1$Windows_x86 LibreOffice_project/65905a128db06ba48db947242809d14d3f9a93fe</Application>
  <Words>1948</Words>
  <Paragraphs>343</Paragraphs>
  <Company>.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2016-05-25T13:19:51Z</dcterms:created>
  <dc:creator>Noname NoLast</dc:creator>
  <dc:description/>
  <dc:language>ru-RU</dc:language>
  <cp:lastModifiedBy/>
  <cp:lastPrinted>2017-10-16T12:26:17Z</cp:lastPrinted>
  <dcterms:modified xsi:type="dcterms:W3CDTF">2019-02-01T16:55:24Z</dcterms:modified>
  <cp:revision>229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.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Экран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14</vt:i4>
  </property>
</Properties>
</file>