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6DC6813-B80C-4116-A3A0-96F0E588A868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BE79A8F-E343-4444-9D37-68F8CD6ED51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72FA2B7-D081-4C89-813A-475FD3A882F1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5CBB6AD-5410-4BC3-B917-89145F1DC44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>
            <a:alphaModFix amt="30000"/>
          </a:blip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42960" y="1785960"/>
            <a:ext cx="7814880" cy="1814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Наблюдательный пункт</a:t>
            </a:r>
            <a:br/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 с. Передовое.</a:t>
            </a:r>
            <a:br/>
            <a:r>
              <a:rPr b="0" lang="ru-RU" sz="4400" spc="-1" strike="noStrike">
                <a:solidFill>
                  <a:srgbClr val="c00000"/>
                </a:solidFill>
                <a:latin typeface="Calibri"/>
              </a:rPr>
              <a:t>ОБОП в г. Благовещенск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3256</TotalTime>
  <Application>LibreOffice/6.1.2.1$Windows_x86 LibreOffice_project/65905a128db06ba48db947242809d14d3f9a93fe</Application>
  <Words>125</Words>
  <Paragraphs>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2017-12-23T00:01:36Z</dcterms:created>
  <dc:creator>Marginallis</dc:creator>
  <dc:description/>
  <dc:language>ru-RU</dc:language>
  <cp:lastModifiedBy/>
  <dcterms:modified xsi:type="dcterms:W3CDTF">2019-02-01T16:55:03Z</dcterms:modified>
  <cp:revision>22</cp:revision>
  <dc:subject/>
  <dc:title>Наблюдательный пункт  с. Передовое. ОБОП в г. Благовещенск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