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90000"/>
              </a:lnSpc>
            </a:pPr>
            <a:r>
              <a:rPr b="0" lang="ru-RU" sz="6000" spc="-1" strike="noStrike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b="0" lang="ru-RU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4BAB0CBB-EAA7-4F5C-A99D-4EA1EC1F4243}" type="datetime1">
              <a:rPr b="0" lang="ru-RU" sz="1200" spc="-1" strike="noStrike">
                <a:solidFill>
                  <a:srgbClr val="8b8b8b"/>
                </a:solidFill>
                <a:latin typeface="Calibri"/>
              </a:rPr>
              <a:t>01.02.2019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AF42F3B6-FA6B-471D-B2FC-CB1F7F697AFF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659160" y="1360800"/>
            <a:ext cx="11195640" cy="21049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 algn="ctr">
              <a:lnSpc>
                <a:spcPct val="90000"/>
              </a:lnSpc>
            </a:pPr>
            <a:r>
              <a:rPr b="1" lang="ru-RU" sz="6000" spc="-1" strike="noStrike">
                <a:solidFill>
                  <a:srgbClr val="002060"/>
                </a:solidFill>
                <a:latin typeface="Arial"/>
              </a:rPr>
              <a:t>Подходы к разработке и эксплуатации СПО</a:t>
            </a:r>
            <a:endParaRPr b="0" lang="ru-RU" sz="60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2" name="Picture 2" descr=""/>
          <p:cNvPicPr/>
          <p:nvPr/>
        </p:nvPicPr>
        <p:blipFill>
          <a:blip r:embed="rId1"/>
          <a:srcRect l="1526" t="2256" r="0" b="0"/>
          <a:stretch/>
        </p:blipFill>
        <p:spPr>
          <a:xfrm>
            <a:off x="11397240" y="59760"/>
            <a:ext cx="743760" cy="738360"/>
          </a:xfrm>
          <a:prstGeom prst="rect">
            <a:avLst/>
          </a:prstGeom>
          <a:ln>
            <a:noFill/>
          </a:ln>
        </p:spPr>
      </p:pic>
      <p:sp>
        <p:nvSpPr>
          <p:cNvPr id="43" name="CustomShape 2"/>
          <p:cNvSpPr/>
          <p:nvPr/>
        </p:nvSpPr>
        <p:spPr>
          <a:xfrm>
            <a:off x="7692840" y="5427720"/>
            <a:ext cx="3907440" cy="78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b">
            <a:normAutofit fontScale="42000"/>
          </a:bodyPr>
          <a:p>
            <a:pPr algn="r">
              <a:lnSpc>
                <a:spcPct val="90000"/>
              </a:lnSpc>
            </a:pPr>
            <a:r>
              <a:rPr b="1" lang="ru-RU" sz="2400" spc="-1" strike="noStrike">
                <a:solidFill>
                  <a:srgbClr val="002060"/>
                </a:solidFill>
                <a:latin typeface="Arial"/>
              </a:rPr>
              <a:t>Николай Савин</a:t>
            </a:r>
            <a:endParaRPr b="0" lang="ru-RU" sz="2400" spc="-1" strike="noStrike">
              <a:latin typeface="Arial"/>
            </a:endParaRPr>
          </a:p>
          <a:p>
            <a:pPr algn="r">
              <a:lnSpc>
                <a:spcPct val="90000"/>
              </a:lnSpc>
            </a:pPr>
            <a:r>
              <a:rPr b="1" lang="ru-RU" sz="2400" spc="-1" strike="noStrike">
                <a:solidFill>
                  <a:srgbClr val="002060"/>
                </a:solidFill>
                <a:latin typeface="Arial"/>
              </a:rPr>
              <a:t>Технический директор АО «АНЦ»</a:t>
            </a:r>
            <a:endParaRPr b="0" lang="ru-RU" sz="2400" spc="-1" strike="noStrike">
              <a:latin typeface="Arial"/>
            </a:endParaRPr>
          </a:p>
          <a:p>
            <a:pPr algn="r">
              <a:lnSpc>
                <a:spcPct val="90000"/>
              </a:lnSpc>
            </a:pPr>
            <a:r>
              <a:rPr b="1" lang="ru-RU" sz="2400" spc="-1" strike="noStrike">
                <a:solidFill>
                  <a:srgbClr val="002060"/>
                </a:solidFill>
                <a:latin typeface="Arial"/>
              </a:rPr>
              <a:t>Москва, декабрь 2018</a:t>
            </a:r>
            <a:endParaRPr b="0" lang="ru-RU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891</TotalTime>
  <Application>LibreOffice/6.1.2.1$Windows_x86 LibreOffice_project/65905a128db06ba48db947242809d14d3f9a93fe</Application>
  <Words>230</Words>
  <Paragraphs>54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2018-06-14T12:27:09Z</dcterms:created>
  <dc:creator>User</dc:creator>
  <dc:description/>
  <dc:language>ru-RU</dc:language>
  <cp:lastModifiedBy/>
  <dcterms:modified xsi:type="dcterms:W3CDTF">2019-02-01T16:54:35Z</dcterms:modified>
  <cp:revision>56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Широкоэкранный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14</vt:i4>
  </property>
</Properties>
</file>