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33DC1253-E4D3-4C1E-8196-2A05BFBB58AF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A736A67-ED4C-4659-A893-5836554E19A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Edit Master text styles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635CCAF-849E-49F0-8D92-B9A74DE430D0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76C99C0-F1EA-4A69-94C9-0F96EA4519D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233360" y="1122480"/>
            <a:ext cx="974772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ru-RU" sz="4000" spc="-1" strike="noStrike">
                <a:solidFill>
                  <a:srgbClr val="000000"/>
                </a:solidFill>
                <a:latin typeface="Calibri Light"/>
              </a:rPr>
              <a:t>Проверка возможности мониторинга ОКП </a:t>
            </a:r>
            <a:br/>
            <a:r>
              <a:rPr b="0" lang="ru-RU" sz="4000" spc="-1" strike="noStrike">
                <a:solidFill>
                  <a:srgbClr val="000000"/>
                </a:solidFill>
                <a:latin typeface="Calibri Light"/>
              </a:rPr>
              <a:t>в арктических широтах</a:t>
            </a:r>
            <a:endParaRPr b="0" lang="ru-RU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5000"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Предварительные результаты экспедиции в п.Амдерма (НАО) 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23.11.2018 – 17.11.2018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А.В.Родин, И.В.Наливных, А.В.Лобода, С.Г.Зеневич, А.П.Трещалин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МФТИ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Application>LibreOffice/6.1.2.1$Windows_x86 LibreOffice_project/65905a128db06ba48db947242809d14d3f9a93fe</Application>
  <Words>269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2018-12-25T23:22:42Z</dcterms:created>
  <dc:creator>Всеволод Будкин</dc:creator>
  <dc:description/>
  <dc:language>ru-RU</dc:language>
  <cp:lastModifiedBy/>
  <dcterms:modified xsi:type="dcterms:W3CDTF">2019-02-01T16:53:39Z</dcterms:modified>
  <cp:revision>23</cp:revision>
  <dc:subject/>
  <dc:title>Проверка возможности мониторинга ОКП  в арктических широтах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