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12E9195D-14A9-4C22-89CB-C5D0CCE653ED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442FDFA-CB36-40A1-B8FE-B6D751FFD6BD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A292D1E-2178-4C1C-B909-D806D1E71A56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99C7AF6D-A7EF-495F-B1E3-E658D65505EB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395640" y="188640"/>
            <a:ext cx="8640720" cy="58323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85000"/>
              </a:lnSpc>
            </a:pPr>
            <a:r>
              <a:rPr b="1" lang="ru-RU" sz="4000" spc="-1" strike="noStrike">
                <a:solidFill>
                  <a:srgbClr val="c00000"/>
                </a:solidFill>
                <a:latin typeface="Calibri"/>
              </a:rPr>
              <a:t>Перспективы применения телескопов </a:t>
            </a:r>
            <a:br/>
            <a:r>
              <a:rPr b="1" lang="ru-RU" sz="4000" spc="-1" strike="noStrike">
                <a:solidFill>
                  <a:srgbClr val="c00000"/>
                </a:solidFill>
                <a:latin typeface="Calibri"/>
              </a:rPr>
              <a:t>СОВА-25 в режиме обзора ВОКО</a:t>
            </a:r>
            <a:br/>
            <a:br/>
            <a:r>
              <a:rPr b="0" lang="ru-RU" sz="3100" spc="-1" strike="noStrike">
                <a:solidFill>
                  <a:srgbClr val="000000"/>
                </a:solidFill>
                <a:latin typeface="Times New Roman"/>
              </a:rPr>
              <a:t>Астраханцев М.В</a:t>
            </a:r>
            <a:r>
              <a:rPr b="0" lang="ru-RU" sz="31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ru-RU" sz="3100" spc="-1" strike="noStrike">
                <a:solidFill>
                  <a:srgbClr val="000000"/>
                </a:solidFill>
                <a:latin typeface="Times New Roman"/>
              </a:rPr>
              <a:t>,</a:t>
            </a:r>
            <a:r>
              <a:rPr b="0" lang="ru-RU" sz="31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3100" spc="-1" strike="noStrike">
                <a:solidFill>
                  <a:srgbClr val="000000"/>
                </a:solidFill>
                <a:latin typeface="Times New Roman"/>
              </a:rPr>
              <a:t>Юрасов В.С., Дюков М.И., Семичев О.П. </a:t>
            </a:r>
            <a:br/>
            <a:br/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Акционерное общество </a:t>
            </a:r>
            <a:br/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«Научно-производственная корпорация </a:t>
            </a:r>
            <a:br/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«Системы прецизионного приборостроения»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3" name="Picture 6" descr=""/>
          <p:cNvPicPr/>
          <p:nvPr/>
        </p:nvPicPr>
        <p:blipFill>
          <a:blip r:embed="rId1"/>
          <a:stretch/>
        </p:blipFill>
        <p:spPr>
          <a:xfrm>
            <a:off x="8566200" y="289080"/>
            <a:ext cx="417240" cy="522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2657</TotalTime>
  <Application>LibreOffice/6.1.2.1$Windows_x86 LibreOffice_project/65905a128db06ba48db947242809d14d3f9a93fe</Application>
  <Words>1490</Words>
  <Paragraphs>128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2018-12-12T10:35:37Z</dcterms:created>
  <dc:creator>admin</dc:creator>
  <dc:description/>
  <dc:language>ru-RU</dc:language>
  <cp:lastModifiedBy/>
  <dcterms:modified xsi:type="dcterms:W3CDTF">2019-02-01T16:53:14Z</dcterms:modified>
  <cp:revision>108</cp:revision>
  <dc:subject/>
  <dc:title>Результаты работы телескопа  СОВА-25  Юрасов В.С., Астраханцев М.В.  Акционерное общество  «Научно-производственная корпорация  «Системы прецизионного приборостроения»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12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14</vt:i4>
  </property>
</Properties>
</file>