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</p:sldIdLst>
  <p:sldSz cx="9144000" cy="6858000"/>
  <p:notesSz cx="6858000" cy="994568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E2E3D3DE-DF5E-4986-BF32-5B3F1E802FA7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0D4F218-D8D2-4215-AAA9-0086D6269DE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3D97F050-8241-4C7B-9F65-6BED106F623B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A1660B4-3D57-4D41-A21A-4A3978774DF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CCA7DA46-B7DB-4131-8AAF-B0A40C4C60A8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C8C0614-49ED-4CBF-86B2-342C1125A1F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67640" y="620640"/>
            <a:ext cx="8208720" cy="1944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376092"/>
                </a:solidFill>
                <a:latin typeface="Arial"/>
              </a:rPr>
              <a:t>Наблюдения КО в околоземном космическом пространстве с использованием многоканального мониторингового телескопа ММТ-9</a:t>
            </a:r>
            <a:r>
              <a:rPr b="1" lang="ru-RU" sz="2800" spc="-1" strike="noStrike" baseline="30000">
                <a:solidFill>
                  <a:srgbClr val="376092"/>
                </a:solidFill>
                <a:latin typeface="Arial"/>
              </a:rPr>
              <a:t>*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755640" y="2754000"/>
            <a:ext cx="7632360" cy="1872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Сасюк  В.В.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1,2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Бескин Г.М.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4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Бирюков А.В.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1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Бондарь С.Ф.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3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Давыдов Д.В.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5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Иванов Е.А.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3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Карпов С.В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4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Каткова Е.В.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3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Орехова Н.В.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3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, Перков А.В.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3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1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Казанский (Приволжский) Федеральный Университет,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 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2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ООО “Параллакс”,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 3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НПК СПП СОН “Архыз, 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4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САО РАН,, </a:t>
            </a:r>
            <a:r>
              <a:rPr b="0" lang="ru-RU" sz="1600" spc="-1" strike="noStrike" baseline="30000">
                <a:solidFill>
                  <a:srgbClr val="17375e"/>
                </a:solidFill>
                <a:latin typeface="Arial"/>
              </a:rPr>
              <a:t>5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АО “АНЦ”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ru-RU" sz="1600" spc="-1" strike="noStrike">
              <a:latin typeface="Arial"/>
            </a:endParaRPr>
          </a:p>
        </p:txBody>
      </p:sp>
      <p:pic>
        <p:nvPicPr>
          <p:cNvPr id="125" name="Рисунок 7" descr=""/>
          <p:cNvPicPr/>
          <p:nvPr/>
        </p:nvPicPr>
        <p:blipFill>
          <a:blip r:embed="rId1"/>
          <a:stretch/>
        </p:blipFill>
        <p:spPr>
          <a:xfrm>
            <a:off x="2770920" y="4464000"/>
            <a:ext cx="3602160" cy="621360"/>
          </a:xfrm>
          <a:prstGeom prst="rect">
            <a:avLst/>
          </a:prstGeom>
          <a:ln>
            <a:noFill/>
          </a:ln>
        </p:spPr>
      </p:pic>
      <p:sp>
        <p:nvSpPr>
          <p:cNvPr id="126" name="CustomShape 3"/>
          <p:cNvSpPr/>
          <p:nvPr/>
        </p:nvSpPr>
        <p:spPr>
          <a:xfrm>
            <a:off x="1043640" y="6018480"/>
            <a:ext cx="743220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“</a:t>
            </a: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Развитие методов мониторинга околоземного космического пространства с 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600" spc="-1" strike="noStrike">
                <a:solidFill>
                  <a:srgbClr val="17375e"/>
                </a:solidFill>
                <a:latin typeface="Arial"/>
              </a:rPr>
              <a:t>использованием оптико-электронных средств”, декабрь 2018 г.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27" name="Line 4"/>
          <p:cNvSpPr/>
          <p:nvPr/>
        </p:nvSpPr>
        <p:spPr>
          <a:xfrm>
            <a:off x="251280" y="5826600"/>
            <a:ext cx="8713080" cy="360"/>
          </a:xfrm>
          <a:prstGeom prst="line">
            <a:avLst/>
          </a:prstGeom>
          <a:ln w="2232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Line 5"/>
          <p:cNvSpPr/>
          <p:nvPr/>
        </p:nvSpPr>
        <p:spPr>
          <a:xfrm>
            <a:off x="251280" y="641160"/>
            <a:ext cx="8713080" cy="360"/>
          </a:xfrm>
          <a:prstGeom prst="line">
            <a:avLst/>
          </a:prstGeom>
          <a:ln w="2232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6"/>
          <p:cNvSpPr/>
          <p:nvPr/>
        </p:nvSpPr>
        <p:spPr>
          <a:xfrm>
            <a:off x="1359720" y="5303520"/>
            <a:ext cx="6513480" cy="516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ru-RU" sz="1400" spc="-1" strike="noStrike" baseline="30000">
                <a:solidFill>
                  <a:srgbClr val="17375e"/>
                </a:solidFill>
                <a:latin typeface="Calibri"/>
              </a:rPr>
              <a:t>*</a:t>
            </a:r>
            <a:r>
              <a:rPr b="0" lang="ru-RU" sz="1400" spc="-1" strike="noStrike">
                <a:solidFill>
                  <a:srgbClr val="17375e"/>
                </a:solidFill>
                <a:latin typeface="Calibri"/>
              </a:rPr>
              <a:t>ММТ-9 - система широкоугольного мониторинга небесной сферы с субсекундным 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17375e"/>
                </a:solidFill>
                <a:latin typeface="Calibri"/>
              </a:rPr>
              <a:t>временным разрешением “Многоканальный Мониторинговый Телескоп” </a:t>
            </a:r>
            <a:endParaRPr b="0" lang="ru-RU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31805</TotalTime>
  <Application>LibreOffice/6.1.2.1$Windows_x86 LibreOffice_project/65905a128db06ba48db947242809d14d3f9a93fe</Application>
  <Words>2384</Words>
  <Paragraphs>838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2017-08-30T18:59:07Z</dcterms:created>
  <dc:creator>elka</dc:creator>
  <dc:description/>
  <dc:language>ru-RU</dc:language>
  <cp:lastModifiedBy/>
  <cp:lastPrinted>2018-12-15T17:47:51Z</cp:lastPrinted>
  <dcterms:modified xsi:type="dcterms:W3CDTF">2019-02-01T16:52:44Z</dcterms:modified>
  <cp:revision>605</cp:revision>
  <dc:subject/>
  <dc:title>Фотометрия ИСЗ на ММТ-9 в течение трех лет.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24</vt:i4>
  </property>
</Properties>
</file>