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tif" ContentType="image/tiff"/>
  <Override PartName="/ppt/media/image5.jpeg" ContentType="image/jpeg"/>
  <Override PartName="/ppt/media/image2.gif" ContentType="image/gif"/>
  <Override PartName="/ppt/media/image3.jpeg" ContentType="image/jpeg"/>
  <Override PartName="/ppt/media/image4.png" ContentType="image/png"/>
  <Override PartName="/ppt/media/image6.tif" ContentType="image/tiff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90000"/>
              </a:lnSpc>
            </a:pP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8F9932A4-26DC-4EC5-8239-0CEB576A514D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1.2.19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76BA829F-DC96-4E6B-AF24-6054007F8FF2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103BA448-E83E-4C6F-9DD8-5A950E16F323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1.2.19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CE91ECF8-4287-40EF-85DC-371165BB4139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tif"/><Relationship Id="rId2" Type="http://schemas.openxmlformats.org/officeDocument/2006/relationships/image" Target="../media/image2.gif"/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jpeg"/><Relationship Id="rId6" Type="http://schemas.openxmlformats.org/officeDocument/2006/relationships/image" Target="../media/image6.tif"/><Relationship Id="rId7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1523880" y="554040"/>
            <a:ext cx="9143640" cy="279036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ctr">
              <a:lnSpc>
                <a:spcPct val="90000"/>
              </a:lnSpc>
            </a:pPr>
            <a:r>
              <a:rPr b="1" lang="en-US" sz="4800" spc="-1" strike="noStrike">
                <a:solidFill>
                  <a:srgbClr val="000000"/>
                </a:solidFill>
                <a:latin typeface="Calibri Light"/>
              </a:rPr>
              <a:t>Перспективные работы в области создания автоматизированных сетей астрономических инструментов</a:t>
            </a:r>
            <a:endParaRPr b="0" lang="en-US" sz="4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523880" y="3602160"/>
            <a:ext cx="9143640" cy="5990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1" lang="ru-RU" sz="3200" spc="-1" strike="noStrike">
                <a:solidFill>
                  <a:srgbClr val="000000"/>
                </a:solidFill>
                <a:latin typeface="Calibri"/>
              </a:rPr>
              <a:t>В. Куприянов</a:t>
            </a:r>
            <a:endParaRPr b="0" lang="ru-RU" sz="3200" spc="-1" strike="noStrike">
              <a:latin typeface="Arial"/>
            </a:endParaRPr>
          </a:p>
        </p:txBody>
      </p:sp>
      <p:pic>
        <p:nvPicPr>
          <p:cNvPr id="84" name="Picture 4" descr=""/>
          <p:cNvPicPr/>
          <p:nvPr/>
        </p:nvPicPr>
        <p:blipFill>
          <a:blip r:embed="rId1"/>
          <a:stretch/>
        </p:blipFill>
        <p:spPr>
          <a:xfrm>
            <a:off x="2658960" y="4690800"/>
            <a:ext cx="1914840" cy="1462320"/>
          </a:xfrm>
          <a:prstGeom prst="rect">
            <a:avLst/>
          </a:prstGeom>
          <a:ln>
            <a:noFill/>
          </a:ln>
        </p:spPr>
      </p:pic>
      <p:pic>
        <p:nvPicPr>
          <p:cNvPr id="85" name="Picture 5" descr=""/>
          <p:cNvPicPr/>
          <p:nvPr/>
        </p:nvPicPr>
        <p:blipFill>
          <a:blip r:embed="rId2"/>
          <a:stretch/>
        </p:blipFill>
        <p:spPr>
          <a:xfrm>
            <a:off x="4637160" y="4855680"/>
            <a:ext cx="2598120" cy="1026720"/>
          </a:xfrm>
          <a:prstGeom prst="rect">
            <a:avLst/>
          </a:prstGeom>
          <a:ln>
            <a:noFill/>
          </a:ln>
        </p:spPr>
      </p:pic>
      <p:pic>
        <p:nvPicPr>
          <p:cNvPr id="86" name="Рисунок 1" descr=""/>
          <p:cNvPicPr/>
          <p:nvPr/>
        </p:nvPicPr>
        <p:blipFill>
          <a:blip r:embed="rId3"/>
          <a:stretch/>
        </p:blipFill>
        <p:spPr>
          <a:xfrm>
            <a:off x="7350480" y="4808880"/>
            <a:ext cx="1619640" cy="960480"/>
          </a:xfrm>
          <a:prstGeom prst="rect">
            <a:avLst/>
          </a:prstGeom>
          <a:ln>
            <a:noFill/>
          </a:ln>
        </p:spPr>
      </p:pic>
      <p:grpSp>
        <p:nvGrpSpPr>
          <p:cNvPr id="87" name="Group 3"/>
          <p:cNvGrpSpPr/>
          <p:nvPr/>
        </p:nvGrpSpPr>
        <p:grpSpPr>
          <a:xfrm>
            <a:off x="255240" y="4940280"/>
            <a:ext cx="2765160" cy="829800"/>
            <a:chOff x="255240" y="4940280"/>
            <a:chExt cx="2765160" cy="829800"/>
          </a:xfrm>
        </p:grpSpPr>
        <p:pic>
          <p:nvPicPr>
            <p:cNvPr id="88" name="Picture 3" descr=""/>
            <p:cNvPicPr/>
            <p:nvPr/>
          </p:nvPicPr>
          <p:blipFill>
            <a:blip r:embed="rId4"/>
            <a:stretch/>
          </p:blipFill>
          <p:spPr>
            <a:xfrm>
              <a:off x="255240" y="4967280"/>
              <a:ext cx="802800" cy="802800"/>
            </a:xfrm>
            <a:prstGeom prst="rect">
              <a:avLst/>
            </a:prstGeom>
            <a:ln>
              <a:noFill/>
            </a:ln>
          </p:spPr>
        </p:pic>
        <p:sp>
          <p:nvSpPr>
            <p:cNvPr id="89" name="CustomShape 4"/>
            <p:cNvSpPr/>
            <p:nvPr/>
          </p:nvSpPr>
          <p:spPr>
            <a:xfrm>
              <a:off x="998280" y="4940280"/>
              <a:ext cx="2022120" cy="82044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/>
            <a:p>
              <a:pPr>
                <a:lnSpc>
                  <a:spcPct val="100000"/>
                </a:lnSpc>
              </a:pPr>
              <a:r>
                <a:rPr b="1" lang="ru-RU" sz="1600" spc="-1" strike="noStrike">
                  <a:solidFill>
                    <a:srgbClr val="000000"/>
                  </a:solidFill>
                  <a:latin typeface="Calibri"/>
                </a:rPr>
                <a:t>АСТРОНОМИЧЕСКИЙ</a:t>
              </a:r>
              <a:endParaRPr b="0" lang="ru-RU" sz="16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1" lang="ru-RU" sz="1600" spc="-1" strike="noStrike">
                  <a:solidFill>
                    <a:srgbClr val="000000"/>
                  </a:solidFill>
                  <a:latin typeface="Calibri"/>
                </a:rPr>
                <a:t>НАУЧНЫЙ</a:t>
              </a:r>
              <a:endParaRPr b="0" lang="ru-RU" sz="16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1" lang="ru-RU" sz="1600" spc="-1" strike="noStrike">
                  <a:solidFill>
                    <a:srgbClr val="000000"/>
                  </a:solidFill>
                  <a:latin typeface="Calibri"/>
                </a:rPr>
                <a:t>ЦЕНТР</a:t>
              </a:r>
              <a:endParaRPr b="0" lang="ru-RU" sz="1600" spc="-1" strike="noStrike">
                <a:latin typeface="Arial"/>
              </a:endParaRPr>
            </a:p>
          </p:txBody>
        </p:sp>
      </p:grpSp>
      <p:pic>
        <p:nvPicPr>
          <p:cNvPr id="90" name="Picture 4" descr=""/>
          <p:cNvPicPr/>
          <p:nvPr/>
        </p:nvPicPr>
        <p:blipFill>
          <a:blip r:embed="rId5"/>
          <a:srcRect l="11585" t="16754" r="10002" b="25131"/>
          <a:stretch/>
        </p:blipFill>
        <p:spPr>
          <a:xfrm>
            <a:off x="8954280" y="4695480"/>
            <a:ext cx="1533240" cy="1142640"/>
          </a:xfrm>
          <a:prstGeom prst="rect">
            <a:avLst/>
          </a:prstGeom>
          <a:ln>
            <a:noFill/>
          </a:ln>
        </p:spPr>
      </p:pic>
      <p:pic>
        <p:nvPicPr>
          <p:cNvPr id="91" name="Picture 10" descr=""/>
          <p:cNvPicPr/>
          <p:nvPr/>
        </p:nvPicPr>
        <p:blipFill>
          <a:blip r:embed="rId6"/>
          <a:stretch/>
        </p:blipFill>
        <p:spPr>
          <a:xfrm>
            <a:off x="10665360" y="4763520"/>
            <a:ext cx="1060560" cy="1180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1790</TotalTime>
  <Application>LibreOffice/6.1.2.1$Windows_x86 LibreOffice_project/65905a128db06ba48db947242809d14d3f9a93fe</Application>
  <Words>818</Words>
  <Paragraphs>128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2017-12-20T22:31:30Z</dcterms:created>
  <dc:creator>Kouprianov, Vladimir</dc:creator>
  <dc:description/>
  <dc:language>ru-RU</dc:language>
  <cp:lastModifiedBy/>
  <dcterms:modified xsi:type="dcterms:W3CDTF">2019-02-01T16:52:09Z</dcterms:modified>
  <cp:revision>233</cp:revision>
  <dc:subject/>
  <dc:title>Перспективные работы в области создания автоматизированных сетей астрономических инструментов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15.0041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17</vt:i4>
  </property>
</Properties>
</file>