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0E1683F-BDFC-4D36-9CF3-33C46A77B4B7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C579B9E-671D-4581-9C73-87B30346236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A8E280C5-3874-4B5C-A982-38B02E8107A2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E5B0C11-3D56-475C-AD6B-922F031CA80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521720" y="-76320"/>
            <a:ext cx="9143640" cy="6857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320560" y="1143000"/>
            <a:ext cx="7543440" cy="315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Нелинейные методы идентификации коротких оптических треков, полученных на интервале нескольких суток, и построение по ним орбит неизвестных околоземных КО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 </a:t>
            </a: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ПАО «МАК «Вымпел», ЛКИ МФТИ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400" spc="-1" strike="noStrike">
                <a:solidFill>
                  <a:srgbClr val="002060"/>
                </a:solidFill>
                <a:latin typeface="Calibri"/>
              </a:rPr>
              <a:t>Колесса А.Е., Лукьянов А.П. и Кº</a:t>
            </a:r>
            <a:endParaRPr b="0" lang="ru-RU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400" spc="-1" strike="noStrike">
              <a:latin typeface="Arial"/>
            </a:endParaRPr>
          </a:p>
        </p:txBody>
      </p:sp>
      <p:pic>
        <p:nvPicPr>
          <p:cNvPr id="84" name="Рисунок 5" descr=""/>
          <p:cNvPicPr/>
          <p:nvPr/>
        </p:nvPicPr>
        <p:blipFill>
          <a:blip r:embed="rId1"/>
          <a:stretch/>
        </p:blipFill>
        <p:spPr>
          <a:xfrm>
            <a:off x="1613520" y="76320"/>
            <a:ext cx="1662840" cy="740160"/>
          </a:xfrm>
          <a:prstGeom prst="rect">
            <a:avLst/>
          </a:prstGeom>
          <a:ln>
            <a:noFill/>
          </a:ln>
        </p:spPr>
      </p:pic>
      <p:pic>
        <p:nvPicPr>
          <p:cNvPr id="85" name="Рисунок 7" descr=""/>
          <p:cNvPicPr/>
          <p:nvPr/>
        </p:nvPicPr>
        <p:blipFill>
          <a:blip r:embed="rId2"/>
          <a:stretch/>
        </p:blipFill>
        <p:spPr>
          <a:xfrm>
            <a:off x="9677520" y="66960"/>
            <a:ext cx="847080" cy="847080"/>
          </a:xfrm>
          <a:prstGeom prst="rect">
            <a:avLst/>
          </a:prstGeom>
          <a:ln>
            <a:noFill/>
          </a:ln>
        </p:spPr>
      </p:pic>
      <p:sp>
        <p:nvSpPr>
          <p:cNvPr id="86" name="CustomShape 3"/>
          <p:cNvSpPr/>
          <p:nvPr/>
        </p:nvSpPr>
        <p:spPr>
          <a:xfrm>
            <a:off x="1699560" y="5522760"/>
            <a:ext cx="8762760" cy="1030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  <a:spcBef>
                <a:spcPts val="281"/>
              </a:spcBef>
            </a:pPr>
            <a:r>
              <a:rPr b="1" lang="ru-RU" sz="1400" spc="-1" strike="noStrike">
                <a:solidFill>
                  <a:srgbClr val="0070c0"/>
                </a:solidFill>
                <a:latin typeface="Calibri Light"/>
              </a:rPr>
              <a:t>С Е М И Н А Р</a:t>
            </a:r>
            <a:r>
              <a:rPr b="1" lang="ru-RU" sz="1400" spc="-1" strike="noStrike">
                <a:solidFill>
                  <a:srgbClr val="0070c0"/>
                </a:solidFill>
                <a:latin typeface="Calibri"/>
              </a:rPr>
              <a:t>   АО «АНЦ»</a:t>
            </a:r>
            <a:endParaRPr b="0" lang="ru-R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81"/>
              </a:spcBef>
            </a:pPr>
            <a:r>
              <a:rPr b="1" lang="ru-RU" sz="1400" spc="-1" strike="noStrike">
                <a:solidFill>
                  <a:srgbClr val="0070c0"/>
                </a:solidFill>
                <a:latin typeface="Calibri Light"/>
              </a:rPr>
              <a:t>Развитие методов мониторинга околоземного космического пространства</a:t>
            </a:r>
            <a:endParaRPr b="0" lang="ru-R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81"/>
              </a:spcBef>
            </a:pPr>
            <a:r>
              <a:rPr b="1" lang="ru-RU" sz="1400" spc="-1" strike="noStrike">
                <a:solidFill>
                  <a:srgbClr val="0070c0"/>
                </a:solidFill>
                <a:latin typeface="Calibri Light"/>
              </a:rPr>
              <a:t>с использование оптико-электронных средств </a:t>
            </a:r>
            <a:endParaRPr b="0" lang="ru-R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81"/>
              </a:spcBef>
            </a:pPr>
            <a:r>
              <a:rPr b="1" lang="ru-RU" sz="1400" spc="-1" strike="noStrike">
                <a:solidFill>
                  <a:srgbClr val="0070c0"/>
                </a:solidFill>
                <a:latin typeface="Calibri Light"/>
              </a:rPr>
              <a:t>2018</a:t>
            </a:r>
            <a:endParaRPr b="0" lang="ru-RU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LibreOffice/6.1.2.1$Windows_x86 LibreOffice_project/65905a128db06ba48db947242809d14d3f9a93fe</Application>
  <Words>1763</Words>
  <Paragraphs>471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2018-12-24T21:57:53Z</dcterms:created>
  <dc:creator>DimaL</dc:creator>
  <dc:description/>
  <dc:language>ru-RU</dc:language>
  <cp:lastModifiedBy/>
  <dcterms:modified xsi:type="dcterms:W3CDTF">2019-02-01T16:51:47Z</dcterms:modified>
  <cp:revision>5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33</vt:i4>
  </property>
</Properties>
</file>