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6797675" cy="99282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0"/>
            <a:ext cx="8229240" cy="7417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-347760"/>
            <a:ext cx="8229240" cy="22953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784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-27000"/>
            <a:ext cx="9143640" cy="1151280"/>
          </a:xfrm>
          <a:prstGeom prst="rect">
            <a:avLst/>
          </a:prstGeom>
          <a:solidFill>
            <a:srgbClr val="45699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5800"/>
              </a:lnSpc>
            </a:pPr>
            <a:r>
              <a:rPr b="0" lang="ru-RU" sz="5400" spc="-1" strike="noStrike">
                <a:solidFill>
                  <a:srgbClr val="2f5897"/>
                </a:solidFill>
                <a:latin typeface="Palatino Linotype"/>
              </a:rPr>
              <a:t>Образец заголовка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80808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808080"/>
                </a:solidFill>
                <a:latin typeface="Century Gothic"/>
              </a:rPr>
              <a:t>Образец текста</a:t>
            </a:r>
            <a:endParaRPr b="0" lang="ru-RU" sz="2400" spc="-1" strike="noStrike">
              <a:solidFill>
                <a:srgbClr val="80808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808080"/>
              </a:buClr>
              <a:buFont typeface="Courier New"/>
              <a:buChar char="o"/>
            </a:pPr>
            <a:r>
              <a:rPr b="0" lang="ru-RU" sz="1600" spc="-1" strike="noStrike">
                <a:solidFill>
                  <a:srgbClr val="808080"/>
                </a:solidFill>
                <a:latin typeface="Century Gothic"/>
              </a:rPr>
              <a:t>Второй уровень</a:t>
            </a:r>
            <a:endParaRPr b="0" lang="ru-RU" sz="1600" spc="-1" strike="noStrike">
              <a:solidFill>
                <a:srgbClr val="808080"/>
              </a:solidFill>
              <a:latin typeface="Century Gothic"/>
            </a:endParaRPr>
          </a:p>
          <a:p>
            <a:pPr lvl="2" marL="1143000" indent="-228240">
              <a:lnSpc>
                <a:spcPct val="100000"/>
              </a:lnSpc>
              <a:spcBef>
                <a:spcPts val="320"/>
              </a:spcBef>
              <a:buClr>
                <a:srgbClr val="80808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808080"/>
                </a:solidFill>
                <a:latin typeface="Century Gothic"/>
              </a:rPr>
              <a:t>Третий уровень</a:t>
            </a:r>
            <a:endParaRPr b="0" lang="ru-RU" sz="1600" spc="-1" strike="noStrike">
              <a:solidFill>
                <a:srgbClr val="808080"/>
              </a:solidFill>
              <a:latin typeface="Century Gothic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808080"/>
              </a:buClr>
              <a:buFont typeface="Courier New"/>
              <a:buChar char="o"/>
            </a:pPr>
            <a:r>
              <a:rPr b="0" lang="ru-RU" sz="1600" spc="-1" strike="noStrike">
                <a:solidFill>
                  <a:srgbClr val="808080"/>
                </a:solidFill>
                <a:latin typeface="Century Gothic"/>
              </a:rPr>
              <a:t>Четвертый уровень</a:t>
            </a:r>
            <a:endParaRPr b="0" lang="ru-RU" sz="1600" spc="-1" strike="noStrike">
              <a:solidFill>
                <a:srgbClr val="808080"/>
              </a:solidFill>
              <a:latin typeface="Century Gothic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80808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808080"/>
                </a:solidFill>
                <a:latin typeface="Century Gothic"/>
              </a:rPr>
              <a:t>Пятый уровень</a:t>
            </a:r>
            <a:endParaRPr b="0" lang="ru-RU" sz="1600" spc="-1" strike="noStrike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" name="CustomShape 5"/>
          <p:cNvSpPr/>
          <p:nvPr/>
        </p:nvSpPr>
        <p:spPr>
          <a:xfrm>
            <a:off x="0" y="-27000"/>
            <a:ext cx="9143640" cy="1007280"/>
          </a:xfrm>
          <a:prstGeom prst="rect">
            <a:avLst/>
          </a:prstGeom>
          <a:solidFill>
            <a:srgbClr val="45699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0" y="-27000"/>
            <a:ext cx="9143640" cy="1151280"/>
          </a:xfrm>
          <a:prstGeom prst="rect">
            <a:avLst/>
          </a:prstGeom>
          <a:solidFill>
            <a:srgbClr val="45699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8388360" y="6400800"/>
            <a:ext cx="8013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fld id="{767C4008-F3E8-4692-9D78-78FC7F19DDD9}" type="slidenum">
              <a:rPr b="0" lang="ru-RU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ru-RU" sz="12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3000" y="44640"/>
            <a:ext cx="8928720" cy="10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ffffff"/>
                </a:solidFill>
                <a:latin typeface="Century Gothic"/>
              </a:rPr>
              <a:t>Оценка манёвров, выполненных наблюдаемым космическим объектом</a:t>
            </a:r>
            <a:endParaRPr b="0" lang="ru-RU" sz="2800" spc="-1" strike="noStrike">
              <a:latin typeface="Arial"/>
            </a:endParaRPr>
          </a:p>
        </p:txBody>
      </p:sp>
      <p:pic>
        <p:nvPicPr>
          <p:cNvPr id="44" name="Рисунок 1" descr=""/>
          <p:cNvPicPr/>
          <p:nvPr/>
        </p:nvPicPr>
        <p:blipFill>
          <a:blip r:embed="rId1"/>
          <a:stretch/>
        </p:blipFill>
        <p:spPr>
          <a:xfrm>
            <a:off x="1403640" y="4782600"/>
            <a:ext cx="6685920" cy="1223640"/>
          </a:xfrm>
          <a:prstGeom prst="rect">
            <a:avLst/>
          </a:prstGeom>
          <a:ln>
            <a:noFill/>
          </a:ln>
        </p:spPr>
      </p:pic>
      <p:sp>
        <p:nvSpPr>
          <p:cNvPr id="45" name="CustomShape 2"/>
          <p:cNvSpPr/>
          <p:nvPr/>
        </p:nvSpPr>
        <p:spPr>
          <a:xfrm>
            <a:off x="268200" y="1412640"/>
            <a:ext cx="8551800" cy="246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ru-RU" sz="2800" spc="-1" strike="noStrike">
                <a:solidFill>
                  <a:srgbClr val="234271"/>
                </a:solidFill>
                <a:latin typeface="Arial"/>
              </a:rPr>
              <a:t>Баранов Андрей Анатольевич</a:t>
            </a:r>
            <a:r>
              <a:rPr b="1" i="1" lang="ru-RU" sz="2800" spc="-1" strike="noStrike" baseline="30000">
                <a:solidFill>
                  <a:srgbClr val="234271"/>
                </a:solidFill>
                <a:latin typeface="Arial"/>
              </a:rPr>
              <a:t> </a:t>
            </a:r>
            <a:endParaRPr b="0" lang="ru-RU" sz="2800" spc="-1" strike="noStrike">
              <a:latin typeface="Arial"/>
            </a:endParaRPr>
          </a:p>
          <a:p>
            <a:pPr marL="457200" algn="ctr"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99"/>
                </a:solidFill>
                <a:latin typeface="Arial"/>
              </a:rPr>
              <a:t>andrey_baranov@list.ru</a:t>
            </a:r>
            <a:endParaRPr b="0" lang="ru-RU" sz="1800" spc="-1" strike="noStrike">
              <a:latin typeface="Arial"/>
            </a:endParaRPr>
          </a:p>
          <a:p>
            <a:pPr marL="457200" algn="ctr"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99"/>
                </a:solidFill>
                <a:latin typeface="Arial"/>
              </a:rPr>
              <a:t>к.ф-м.н, ведущий инженер АО «АНЦ»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800" spc="-1" strike="noStrike">
                <a:solidFill>
                  <a:srgbClr val="234271"/>
                </a:solidFill>
                <a:latin typeface="Arial"/>
              </a:rPr>
              <a:t>Каратунов Максим Олегович</a:t>
            </a:r>
            <a:r>
              <a:rPr b="1" i="1" lang="ru-RU" sz="2800" spc="-1" strike="noStrike" baseline="30000">
                <a:solidFill>
                  <a:srgbClr val="234271"/>
                </a:solidFill>
                <a:latin typeface="Arial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99"/>
                </a:solidFill>
                <a:latin typeface="Arial"/>
              </a:rPr>
              <a:t>maksim_karatunov@mail.ru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99"/>
                </a:solidFill>
                <a:latin typeface="Arial"/>
              </a:rPr>
              <a:t>инженер-программист АО «АНЦ»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3900">
        <p14:glitter dir="l"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cosmoexport</Template>
  <TotalTime>9091</TotalTime>
  <Application>LibreOffice/6.1.2.1$Windows_x86 LibreOffice_project/65905a128db06ba48db947242809d14d3f9a93fe</Application>
  <Words>1395</Words>
  <Paragraphs>386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2012-07-12T08:34:30Z</dcterms:created>
  <dc:creator>Pavel</dc:creator>
  <dc:description/>
  <dc:language>ru-RU</dc:language>
  <cp:lastModifiedBy/>
  <cp:lastPrinted>2017-05-30T16:35:48Z</cp:lastPrinted>
  <dcterms:modified xsi:type="dcterms:W3CDTF">2019-02-01T16:51:18Z</dcterms:modified>
  <cp:revision>783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