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741779C-A878-4DB4-A9DC-32ADC80B147E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DA7AA07-0CF2-42AD-9723-73496FFA93E5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DE69ED34-DFD1-487E-AF07-92532F4C0B71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3A0D09E-BB22-4FA4-895B-9AC7DBAEDC2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Рисунок 3" descr=""/>
          <p:cNvPicPr/>
          <p:nvPr/>
        </p:nvPicPr>
        <p:blipFill>
          <a:blip r:embed="rId1"/>
          <a:stretch/>
        </p:blipFill>
        <p:spPr>
          <a:xfrm>
            <a:off x="9710640" y="297360"/>
            <a:ext cx="2265840" cy="2221200"/>
          </a:xfrm>
          <a:prstGeom prst="rect">
            <a:avLst/>
          </a:prstGeom>
          <a:ln>
            <a:noFill/>
          </a:ln>
        </p:spPr>
      </p:pic>
      <p:sp>
        <p:nvSpPr>
          <p:cNvPr id="83" name="TextShape 1"/>
          <p:cNvSpPr txBox="1"/>
          <p:nvPr/>
        </p:nvSpPr>
        <p:spPr>
          <a:xfrm>
            <a:off x="452880" y="922680"/>
            <a:ext cx="11013840" cy="23605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"/>
              </a:rPr>
              <a:t>Автоматизация оптико-электронных систем АО «АНЦ».</a:t>
            </a:r>
            <a:endParaRPr b="0" lang="ru-RU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07240" y="4118040"/>
            <a:ext cx="1090584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Calibri"/>
              </a:rPr>
              <a:t>Разработка и внедрение</a:t>
            </a:r>
            <a:endParaRPr b="0" lang="ru-RU" sz="6000" spc="-1" strike="noStrike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91440" y="116280"/>
            <a:ext cx="11986560" cy="6616440"/>
          </a:xfrm>
          <a:prstGeom prst="roundRect">
            <a:avLst>
              <a:gd name="adj" fmla="val 16667"/>
            </a:avLst>
          </a:prstGeom>
          <a:noFill/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Application>LibreOffice/6.1.2.1$Windows_x86 LibreOffice_project/65905a128db06ba48db947242809d14d3f9a93fe</Application>
  <Words>182</Words>
  <Paragraphs>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2018-12-26T06:33:36Z</dcterms:created>
  <dc:creator>Пользователь Windows</dc:creator>
  <dc:description/>
  <dc:language>ru-RU</dc:language>
  <cp:lastModifiedBy/>
  <dcterms:modified xsi:type="dcterms:W3CDTF">2019-02-01T16:49:51Z</dcterms:modified>
  <cp:revision>14</cp:revision>
  <dc:subject/>
  <dc:title>Автоматизация оптико-электронных систем АО «АНЦ».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