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974C5D43-D985-4BCE-A7A2-E97420CC8FB3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FD0B307-D94F-4150-9148-FAFD5D4D9C7D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A891FB4-6FB3-4802-837C-A3F24F49D598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17DB26D-FBF0-4D6F-96BF-B1870E9A81B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5AE0A7A4-F531-44DF-B824-BA76BD367C61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44FE2D1-F268-45E0-B30E-F1D6A08EEB38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Рисунок 3" descr=""/>
          <p:cNvPicPr/>
          <p:nvPr/>
        </p:nvPicPr>
        <p:blipFill>
          <a:blip r:embed="rId1"/>
          <a:stretch/>
        </p:blipFill>
        <p:spPr>
          <a:xfrm>
            <a:off x="707040" y="118080"/>
            <a:ext cx="10464840" cy="6739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Application>LibreOffice/6.1.2.1$Windows_x86 LibreOffice_project/65905a128db06ba48db947242809d14d3f9a93fe</Application>
  <Words>83</Words>
  <Paragraphs>36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2017-12-25T19:40:50Z</dcterms:created>
  <dc:creator>Пользователь Windows</dc:creator>
  <dc:description/>
  <dc:language>ru-RU</dc:language>
  <cp:lastModifiedBy/>
  <dcterms:modified xsi:type="dcterms:W3CDTF">2019-02-01T16:49:25Z</dcterms:modified>
  <cp:revision>24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1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21</vt:i4>
  </property>
</Properties>
</file>