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656BB0D2-ED27-4B3C-933A-84CC500A89C9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AE2F55A-DDCD-476D-BA0E-438D60725017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FB5603A9-3977-47B9-99E0-C65B6D7C4D63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1.2.19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BF169356-1545-4F9D-A1EC-45EA81D0C921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714240" y="14288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30000"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7375e"/>
                </a:solidFill>
                <a:latin typeface="Calibri"/>
              </a:rPr>
              <a:t>Работа измерительного пункта Благовещенск. </a:t>
            </a:r>
            <a:br/>
            <a:r>
              <a:rPr b="1" lang="ru-RU" sz="4800" spc="-1" strike="noStrike">
                <a:solidFill>
                  <a:srgbClr val="17375e"/>
                </a:solidFill>
                <a:latin typeface="Calibri"/>
              </a:rPr>
              <a:t>Наблюдения и разработка программного обеспечения.</a:t>
            </a:r>
            <a:endParaRPr b="0" lang="ru-RU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300560" y="4714920"/>
            <a:ext cx="310248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ru-RU" sz="3200" spc="-1" strike="noStrike">
                <a:solidFill>
                  <a:srgbClr val="17375e"/>
                </a:solidFill>
                <a:latin typeface="Calibri"/>
              </a:rPr>
              <a:t>Синяков Евгений</a:t>
            </a: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3200" spc="-1" strike="noStrike">
                <a:solidFill>
                  <a:srgbClr val="17375e"/>
                </a:solidFill>
                <a:latin typeface="Calibri"/>
              </a:rPr>
              <a:t>Игнатенко Иван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9752</TotalTime>
  <Application>LibreOffice/6.1.2.1$Windows_x86 LibreOffice_project/65905a128db06ba48db947242809d14d3f9a93fe</Application>
  <Words>133</Words>
  <Paragraphs>25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2018-12-11T13:03:17Z</dcterms:created>
  <dc:creator>Marginallis</dc:creator>
  <dc:description/>
  <dc:language>ru-RU</dc:language>
  <cp:lastModifiedBy/>
  <dcterms:modified xsi:type="dcterms:W3CDTF">2019-02-01T16:48:51Z</dcterms:modified>
  <cp:revision>436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