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notesMasterIdLst>
    <p:notesMasterId r:id="rId6"/>
  </p:notesMasterIdLst>
  <p:sldIdLst>
    <p:sldId id="256" r:id="rId7"/>
  </p:sldIdLst>
  <p:sldSz cx="9144000" cy="6858000"/>
  <p:notesSz cx="6889750" cy="10021887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Для перемещения страницы щёлкните мышью</a:t>
            </a:r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ru-RU" sz="2000" spc="-1" strike="noStrike">
                <a:latin typeface="Arial"/>
              </a:rPr>
              <a:t>Для правки формата примечаний щёлкните мышью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16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ru-RU" sz="1400" spc="-1" strike="noStrike">
                <a:latin typeface="Times New Roman"/>
              </a:rPr>
              <a:t>&lt;верхний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167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ru-RU" sz="1400" spc="-1" strike="noStrike">
                <a:latin typeface="Times New Roman"/>
              </a:rPr>
              <a:t>&lt;дата/время&gt;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168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ru-RU" sz="1400" spc="-1" strike="noStrike">
                <a:latin typeface="Times New Roman"/>
              </a:rPr>
              <a:t>&lt;нижний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169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F29D829B-8350-46A5-AB94-1BCC77A9ECCD}" type="slidenum">
              <a:rPr b="0" lang="ru-RU" sz="1400" spc="-1" strike="noStrike">
                <a:latin typeface="Times New Roman"/>
              </a:rPr>
              <a:t>&lt;номер&gt;</a:t>
            </a:fld>
            <a:endParaRPr b="0" lang="ru-RU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sldImg"/>
          </p:nvPr>
        </p:nvSpPr>
        <p:spPr>
          <a:xfrm>
            <a:off x="1190520" y="1252440"/>
            <a:ext cx="4508280" cy="3382560"/>
          </a:xfrm>
          <a:prstGeom prst="rect">
            <a:avLst/>
          </a:prstGeom>
        </p:spPr>
      </p:sp>
      <p:sp>
        <p:nvSpPr>
          <p:cNvPr id="175" name="PlaceHolder 2"/>
          <p:cNvSpPr>
            <a:spLocks noGrp="1"/>
          </p:cNvSpPr>
          <p:nvPr>
            <p:ph type="body"/>
          </p:nvPr>
        </p:nvSpPr>
        <p:spPr>
          <a:xfrm>
            <a:off x="689040" y="4822920"/>
            <a:ext cx="5511600" cy="3945600"/>
          </a:xfrm>
          <a:prstGeom prst="rect">
            <a:avLst/>
          </a:prstGeom>
        </p:spPr>
        <p:txBody>
          <a:bodyPr lIns="96480" rIns="96480" tIns="48240" bIns="48240"/>
          <a:p>
            <a:endParaRPr b="0" lang="ru-RU" sz="2000" spc="-1" strike="noStrike">
              <a:latin typeface="Arial"/>
            </a:endParaRPr>
          </a:p>
        </p:txBody>
      </p:sp>
      <p:sp>
        <p:nvSpPr>
          <p:cNvPr id="176" name="TextShape 3"/>
          <p:cNvSpPr txBox="1"/>
          <p:nvPr/>
        </p:nvSpPr>
        <p:spPr>
          <a:xfrm>
            <a:off x="3902760" y="9519120"/>
            <a:ext cx="2985120" cy="502560"/>
          </a:xfrm>
          <a:prstGeom prst="rect">
            <a:avLst/>
          </a:prstGeom>
          <a:noFill/>
          <a:ln>
            <a:noFill/>
          </a:ln>
        </p:spPr>
        <p:txBody>
          <a:bodyPr lIns="96480" rIns="96480" tIns="48240" bIns="48240" anchor="b"/>
          <a:p>
            <a:pPr algn="r">
              <a:lnSpc>
                <a:spcPct val="100000"/>
              </a:lnSpc>
            </a:pPr>
            <a:fld id="{E74D6910-3D98-4866-A2C8-0CC50636C796}" type="slidenum">
              <a:rPr b="0" lang="ru-RU" sz="13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3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85800" y="1122480"/>
            <a:ext cx="7772040" cy="1106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685800" y="1122480"/>
            <a:ext cx="7772040" cy="1106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subTitle"/>
          </p:nvPr>
        </p:nvSpPr>
        <p:spPr>
          <a:xfrm>
            <a:off x="685800" y="1122480"/>
            <a:ext cx="7772040" cy="1106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6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1122480"/>
            <a:ext cx="7772040" cy="1106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anchor="b"/>
          <a:p>
            <a:pPr algn="ctr">
              <a:lnSpc>
                <a:spcPct val="90000"/>
              </a:lnSpc>
            </a:pPr>
            <a:r>
              <a:rPr b="0" lang="ru-RU" sz="6000" spc="-1" strike="noStrike">
                <a:solidFill>
                  <a:srgbClr val="000000"/>
                </a:solidFill>
                <a:latin typeface="Arial"/>
              </a:rPr>
              <a:t>Образец заголовка</a:t>
            </a:r>
            <a:endParaRPr b="0" lang="ru-RU" sz="6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7FD01018-419A-4248-8213-6204D1C8FBC1}" type="datetime1">
              <a:rPr b="0" lang="ru-RU" sz="1200" spc="-1" strike="noStrike">
                <a:solidFill>
                  <a:srgbClr val="8b8b8b"/>
                </a:solidFill>
                <a:latin typeface="Times New Roman"/>
              </a:rPr>
              <a:t>01.02.2019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20BF4F6F-6865-4659-AB21-2C230188E916}" type="slidenum">
              <a:rPr b="0" lang="ru-RU" sz="1200" spc="-1" strike="noStrike">
                <a:solidFill>
                  <a:srgbClr val="8b8b8b"/>
                </a:solidFill>
                <a:latin typeface="Times New Roman"/>
              </a:rPr>
              <a:t>1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Times New Roman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Второй уровень структуры</a:t>
            </a:r>
            <a:endParaRPr b="0" lang="ru-RU" sz="20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Times New Roman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Times New Roman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800" spc="-1" strike="noStrike">
                <a:solidFill>
                  <a:srgbClr val="000000"/>
                </a:solidFill>
                <a:latin typeface="Times New Roman"/>
              </a:rPr>
              <a:t>Образец текста</a:t>
            </a:r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Times New Roman"/>
              </a:rPr>
              <a:t>Второй уровень</a:t>
            </a:r>
            <a:endParaRPr b="0" lang="ru-RU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Третий уровень</a:t>
            </a:r>
            <a:endParaRPr b="0" lang="ru-RU" sz="2000" spc="-1" strike="noStrike">
              <a:solidFill>
                <a:srgbClr val="000000"/>
              </a:solidFill>
              <a:latin typeface="Times New Roman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Четвертый уровень</a:t>
            </a:r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Пятый уровень</a:t>
            </a:r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7D9DC441-9727-4AAD-9C64-CE9D3FEB8CEE}" type="datetime1">
              <a:rPr b="0" lang="ru-RU" sz="1200" spc="-1" strike="noStrike">
                <a:solidFill>
                  <a:srgbClr val="8b8b8b"/>
                </a:solidFill>
                <a:latin typeface="Times New Roman"/>
              </a:rPr>
              <a:t>01.02.2019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D8A5C9F6-CFE7-4821-AC81-EE163332F5E4}" type="slidenum">
              <a:rPr b="0" lang="ru-RU" sz="1200" spc="-1" strike="noStrike">
                <a:solidFill>
                  <a:srgbClr val="8b8b8b"/>
                </a:solidFill>
                <a:latin typeface="Times New Roman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999D51CE-A9C0-4F35-901A-EE465AC3ACAD}" type="datetime1">
              <a:rPr b="0" lang="ru-RU" sz="1200" spc="-1" strike="noStrike">
                <a:solidFill>
                  <a:srgbClr val="8b8b8b"/>
                </a:solidFill>
                <a:latin typeface="Calibri"/>
              </a:rPr>
              <a:t>01.02.2019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5F30DBD8-4F18-4361-81D2-B955B3E96350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E28D3555-C7FD-4A52-84C5-DA606866D759}" type="datetime1">
              <a:rPr b="0" lang="ru-RU" sz="1200" spc="-1" strike="noStrike">
                <a:solidFill>
                  <a:srgbClr val="8b8b8b"/>
                </a:solidFill>
                <a:latin typeface="Times New Roman"/>
              </a:rPr>
              <a:t>01.02.2019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sldNum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DA7AE447-D571-4FB3-A1EE-588CA62B6106}" type="slidenum">
              <a:rPr b="0" lang="ru-RU" sz="1200" spc="-1" strike="noStrike">
                <a:solidFill>
                  <a:srgbClr val="8b8b8b"/>
                </a:solidFill>
                <a:latin typeface="Times New Roman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Times New Roman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Второй уровень структуры</a:t>
            </a:r>
            <a:endParaRPr b="0" lang="ru-RU" sz="20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Times New Roman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Times New Roman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Picture 4" descr=""/>
          <p:cNvPicPr/>
          <p:nvPr/>
        </p:nvPicPr>
        <p:blipFill>
          <a:blip r:embed="rId1"/>
          <a:stretch/>
        </p:blipFill>
        <p:spPr>
          <a:xfrm>
            <a:off x="0" y="3753000"/>
            <a:ext cx="9143640" cy="3104640"/>
          </a:xfrm>
          <a:prstGeom prst="rect">
            <a:avLst/>
          </a:prstGeom>
          <a:ln>
            <a:noFill/>
          </a:ln>
        </p:spPr>
      </p:pic>
      <p:sp>
        <p:nvSpPr>
          <p:cNvPr id="171" name="CustomShape 1"/>
          <p:cNvSpPr/>
          <p:nvPr/>
        </p:nvSpPr>
        <p:spPr>
          <a:xfrm>
            <a:off x="537120" y="1370160"/>
            <a:ext cx="8229240" cy="2163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ru-RU" sz="2800" spc="97" strike="noStrike">
                <a:solidFill>
                  <a:srgbClr val="1f4e79"/>
                </a:solidFill>
                <a:latin typeface="Impact"/>
              </a:rPr>
              <a:t>Возможности АСПОС ОКП по оценке космической обстановки.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97" strike="noStrike">
                <a:solidFill>
                  <a:srgbClr val="1f4e79"/>
                </a:solidFill>
                <a:latin typeface="Impact"/>
              </a:rPr>
              <a:t>Перспективы развития.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72" name="CustomShape 2"/>
          <p:cNvSpPr/>
          <p:nvPr/>
        </p:nvSpPr>
        <p:spPr>
          <a:xfrm>
            <a:off x="7488360" y="6572160"/>
            <a:ext cx="1656000" cy="27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i="1" lang="ru-RU" sz="1200" spc="-1" strike="noStrike">
                <a:solidFill>
                  <a:srgbClr val="ffffff"/>
                </a:solidFill>
                <a:latin typeface="Times New Roman"/>
              </a:rPr>
              <a:t>25 декабря 2018 года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173" name="CustomShape 3"/>
          <p:cNvSpPr/>
          <p:nvPr/>
        </p:nvSpPr>
        <p:spPr>
          <a:xfrm>
            <a:off x="4684680" y="3845520"/>
            <a:ext cx="4458960" cy="91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ru-RU" sz="1800" spc="-1" strike="noStrike">
                <a:solidFill>
                  <a:srgbClr val="ffffff"/>
                </a:solidFill>
                <a:latin typeface="Times New Roman"/>
              </a:rPr>
              <a:t>Владимир Агапов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1800" spc="-1" strike="noStrike">
                <a:solidFill>
                  <a:srgbClr val="ffffff"/>
                </a:solidFill>
                <a:latin typeface="Times New Roman"/>
              </a:rPr>
              <a:t>зам. генерального директора – генеральный конструктор АО «АНЦ»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6409</TotalTime>
  <Application>LibreOffice/6.1.2.1$Windows_x86 LibreOffice_project/65905a128db06ba48db947242809d14d3f9a93fe</Application>
  <Words>1308</Words>
  <Paragraphs>199</Paragraphs>
  <Company>ЦУП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2017-10-09T11:58:40Z</dcterms:created>
  <dc:creator>Денисенкова Наталья Алексеевна</dc:creator>
  <dc:description/>
  <dc:language>ru-RU</dc:language>
  <cp:lastModifiedBy/>
  <cp:lastPrinted>2018-03-15T04:56:59Z</cp:lastPrinted>
  <dcterms:modified xsi:type="dcterms:W3CDTF">2019-02-01T16:48:03Z</dcterms:modified>
  <cp:revision>331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ЦУП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11</vt:i4>
  </property>
  <property fmtid="{D5CDD505-2E9C-101B-9397-08002B2CF9AE}" pid="9" name="PresentationFormat">
    <vt:lpwstr>Экран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29</vt:i4>
  </property>
</Properties>
</file>