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3.png" ContentType="image/png"/>
  <Override PartName="/ppt/media/image1.jpeg" ContentType="image/jpe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Для перемещения страницы щёлкните мышью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26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27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128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7A216C85-6A65-4518-B6DC-73DA42DB6487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sldImg"/>
          </p:nvPr>
        </p:nvSpPr>
        <p:spPr>
          <a:xfrm>
            <a:off x="1371600" y="1143000"/>
            <a:ext cx="4114440" cy="3085920"/>
          </a:xfrm>
          <a:prstGeom prst="rect">
            <a:avLst/>
          </a:prstGeom>
        </p:spPr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endParaRPr b="0" lang="ru-RU" sz="2000" spc="-1" strike="noStrike">
              <a:latin typeface="Arial"/>
            </a:endParaRPr>
          </a:p>
        </p:txBody>
      </p:sp>
      <p:sp>
        <p:nvSpPr>
          <p:cNvPr id="13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812F761E-4DE4-4780-A896-F4A242065C37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1122480"/>
            <a:ext cx="7772040" cy="110667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lIns="0" rIns="0" tIns="0" bIns="0" anchor="ctr"/>
          <a:p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122480"/>
            <a:ext cx="77720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90000"/>
              </a:lnSpc>
            </a:pPr>
            <a:r>
              <a:rPr b="0" lang="ru-RU" sz="6000" spc="-1" strike="noStrike">
                <a:solidFill>
                  <a:srgbClr val="000000"/>
                </a:solidFill>
                <a:latin typeface="Arial"/>
              </a:rPr>
              <a:t>Образец заголовка</a:t>
            </a:r>
            <a:endParaRPr b="0" lang="ru-RU" sz="6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0B85013E-3080-4A88-BC64-3287A1996430}" type="datetime1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FE13DBE6-368D-4757-B45A-5A408ED8BFFE}" type="slidenum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1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869FC488-0C66-483C-A136-A623C90888EB}" type="datetime1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AAD1D04C-8275-42B2-9BDB-A418150387B7}" type="slidenum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Для правки текста заглавия щёлкните мышью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Для правки структуры щёлкните мышью</a:t>
            </a:r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Второй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Третий уровень структуры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Четвёртый уровень структуры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Пятый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Шестой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Седьмой уровень структуры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52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b="0" lang="ru-RU" sz="4400" spc="-1" strike="noStrike">
                <a:solidFill>
                  <a:srgbClr val="000000"/>
                </a:solidFill>
                <a:latin typeface="Arial"/>
              </a:rPr>
              <a:t>Образец заголовка</a:t>
            </a:r>
            <a:endParaRPr b="0" lang="ru-RU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</p:spPr>
        <p:txBody>
          <a:bodyPr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800" spc="-1" strike="noStrike">
                <a:solidFill>
                  <a:srgbClr val="000000"/>
                </a:solidFill>
                <a:latin typeface="Times New Roman"/>
              </a:rPr>
              <a:t>Образец текста</a:t>
            </a:r>
            <a:endParaRPr b="0" lang="ru-RU" sz="2800" spc="-1" strike="noStrike">
              <a:solidFill>
                <a:srgbClr val="000000"/>
              </a:solidFill>
              <a:latin typeface="Times New Roman"/>
            </a:endParaRPr>
          </a:p>
          <a:p>
            <a:pPr lvl="1" marL="6858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400" spc="-1" strike="noStrike">
                <a:solidFill>
                  <a:srgbClr val="000000"/>
                </a:solidFill>
                <a:latin typeface="Times New Roman"/>
              </a:rPr>
              <a:t>Второй уровень</a:t>
            </a:r>
            <a:endParaRPr b="0" lang="ru-RU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1430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2000" spc="-1" strike="noStrike">
                <a:solidFill>
                  <a:srgbClr val="000000"/>
                </a:solidFill>
                <a:latin typeface="Times New Roman"/>
              </a:rPr>
              <a:t>Третий уровень</a:t>
            </a:r>
            <a:endParaRPr b="0" lang="ru-RU" sz="2000" spc="-1" strike="noStrike">
              <a:solidFill>
                <a:srgbClr val="000000"/>
              </a:solidFill>
              <a:latin typeface="Times New Roman"/>
            </a:endParaRPr>
          </a:p>
          <a:p>
            <a:pPr lvl="3" marL="16002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Четвертый уровень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  <a:p>
            <a:pPr lvl="4" marL="2057400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ru-RU" sz="1800" spc="-1" strike="noStrike">
                <a:solidFill>
                  <a:srgbClr val="000000"/>
                </a:solidFill>
                <a:latin typeface="Times New Roman"/>
              </a:rPr>
              <a:t>Пятый уровень</a:t>
            </a:r>
            <a:endParaRPr b="0" lang="ru-RU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fld id="{2C3DDAA3-46E9-488A-A8BD-BE3A50AED5F3}" type="datetime1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01.02.2019</a:t>
            </a:fld>
            <a:endParaRPr b="0" lang="ru-RU" sz="12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</p:spPr>
        <p:txBody>
          <a:bodyPr anchor="ctr"/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D9E2B3D3-A65F-4D68-A56F-37A181F3D52C}" type="slidenum">
              <a:rPr b="0" lang="ru-RU" sz="1200" spc="-1" strike="noStrike">
                <a:solidFill>
                  <a:srgbClr val="8b8b8b"/>
                </a:solidFill>
                <a:latin typeface="Times New Roman"/>
              </a:rPr>
              <a:t>&lt;номер&gt;</a:t>
            </a:fld>
            <a:endParaRPr b="0" lang="ru-RU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Picture 4" descr=""/>
          <p:cNvPicPr/>
          <p:nvPr/>
        </p:nvPicPr>
        <p:blipFill>
          <a:blip r:embed="rId1"/>
          <a:stretch/>
        </p:blipFill>
        <p:spPr>
          <a:xfrm>
            <a:off x="0" y="3753000"/>
            <a:ext cx="9143640" cy="3104640"/>
          </a:xfrm>
          <a:prstGeom prst="rect">
            <a:avLst/>
          </a:prstGeom>
          <a:ln>
            <a:noFill/>
          </a:ln>
        </p:spPr>
      </p:pic>
      <p:sp>
        <p:nvSpPr>
          <p:cNvPr id="130" name="CustomShape 1"/>
          <p:cNvSpPr/>
          <p:nvPr/>
        </p:nvSpPr>
        <p:spPr>
          <a:xfrm>
            <a:off x="537120" y="1370160"/>
            <a:ext cx="8229240" cy="1914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ru-RU" sz="2800" spc="97" strike="noStrike">
                <a:solidFill>
                  <a:srgbClr val="1f4e79"/>
                </a:solidFill>
                <a:latin typeface="Impact"/>
              </a:rPr>
              <a:t>Выполнение ОКР «АСПОС ОКП – 2025» в 2016-2017 гг. : текущее состояние и проблемные вопросы.</a:t>
            </a:r>
            <a:endParaRPr b="0" lang="ru-RU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ru-RU" sz="2800" spc="97" strike="noStrike">
                <a:solidFill>
                  <a:srgbClr val="1f4e79"/>
                </a:solidFill>
                <a:latin typeface="Impact"/>
              </a:rPr>
              <a:t>Роль АСПОС ОКП в перспективном управлении космическим движением.</a:t>
            </a:r>
            <a:endParaRPr b="0" lang="ru-RU" sz="2800" spc="-1" strike="noStrike"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5452560" y="3763080"/>
            <a:ext cx="358344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Times New Roman"/>
              </a:rPr>
              <a:t>Главный конструктор АСПОС ОКП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1600" spc="-1" strike="noStrike">
                <a:solidFill>
                  <a:srgbClr val="ffffff"/>
                </a:solidFill>
                <a:latin typeface="Times New Roman"/>
              </a:rPr>
              <a:t>Агапов В.М.</a:t>
            </a:r>
            <a:endParaRPr b="0" lang="ru-RU" sz="1600" spc="-1" strike="noStrike">
              <a:latin typeface="Arial"/>
            </a:endParaRPr>
          </a:p>
        </p:txBody>
      </p:sp>
      <p:pic>
        <p:nvPicPr>
          <p:cNvPr id="132" name="Picture 8" descr=""/>
          <p:cNvPicPr/>
          <p:nvPr/>
        </p:nvPicPr>
        <p:blipFill>
          <a:blip r:embed="rId2"/>
          <a:stretch/>
        </p:blipFill>
        <p:spPr>
          <a:xfrm>
            <a:off x="270360" y="283680"/>
            <a:ext cx="873360" cy="534960"/>
          </a:xfrm>
          <a:prstGeom prst="rect">
            <a:avLst/>
          </a:prstGeom>
          <a:ln>
            <a:noFill/>
          </a:ln>
        </p:spPr>
      </p:pic>
      <p:pic>
        <p:nvPicPr>
          <p:cNvPr id="133" name="Picture 7" descr=""/>
          <p:cNvPicPr/>
          <p:nvPr/>
        </p:nvPicPr>
        <p:blipFill>
          <a:blip r:embed="rId3"/>
          <a:stretch/>
        </p:blipFill>
        <p:spPr>
          <a:xfrm>
            <a:off x="8316360" y="283680"/>
            <a:ext cx="557280" cy="655920"/>
          </a:xfrm>
          <a:prstGeom prst="rect">
            <a:avLst/>
          </a:prstGeom>
          <a:ln>
            <a:noFill/>
          </a:ln>
        </p:spPr>
      </p:pic>
      <p:sp>
        <p:nvSpPr>
          <p:cNvPr id="134" name="CustomShape 3"/>
          <p:cNvSpPr/>
          <p:nvPr/>
        </p:nvSpPr>
        <p:spPr>
          <a:xfrm>
            <a:off x="7488360" y="6572160"/>
            <a:ext cx="1656000" cy="27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i="1" lang="ru-RU" sz="1200" spc="-1" strike="noStrike">
                <a:solidFill>
                  <a:srgbClr val="ffffff"/>
                </a:solidFill>
                <a:latin typeface="Times New Roman"/>
              </a:rPr>
              <a:t>26 декабря 2017 года</a:t>
            </a:r>
            <a:endParaRPr b="0" lang="ru-RU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1305</TotalTime>
  <Application>LibreOffice/6.1.2.1$Windows_x86 LibreOffice_project/65905a128db06ba48db947242809d14d3f9a93fe</Application>
  <Words>2389</Words>
  <Paragraphs>356</Paragraphs>
  <Company>ЦУП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2017-10-09T11:58:40Z</dcterms:created>
  <dc:creator>Денисенкова Наталья Алексеевна</dc:creator>
  <dc:description/>
  <dc:language>ru-RU</dc:language>
  <cp:lastModifiedBy/>
  <dcterms:modified xsi:type="dcterms:W3CDTF">2019-02-01T16:47:27Z</dcterms:modified>
  <cp:revision>139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ЦУП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13</vt:i4>
  </property>
  <property fmtid="{D5CDD505-2E9C-101B-9397-08002B2CF9AE}" pid="9" name="PresentationFormat">
    <vt:lpwstr>Экран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25</vt:i4>
  </property>
</Properties>
</file>